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83" d="100"/>
          <a:sy n="83" d="100"/>
        </p:scale>
        <p:origin x="1488" y="22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36390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1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Avatar</a:t>
            </a:r>
            <a:r>
              <a:rPr lang="en-US" baseline="0" dirty="0" smtClean="0"/>
              <a:t> for animation.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4292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79729">
              <a:defRPr sz="4030" spc="644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030" cap="all" spc="644" dirty="0">
                <a:solidFill>
                  <a:srgbClr val="FFFFFF"/>
                </a:solidFill>
              </a:rPr>
              <a:t>Be prepared to be creative, innovative leaders of tomorrow</a:t>
            </a:r>
            <a:r>
              <a:rPr sz="4030" cap="all" spc="644" dirty="0" smtClean="0">
                <a:solidFill>
                  <a:srgbClr val="FFFFFF"/>
                </a:solidFill>
              </a:rPr>
              <a:t>.</a:t>
            </a:r>
            <a:r>
              <a:rPr lang="en-US" sz="4030" cap="all" spc="644" dirty="0" smtClean="0">
                <a:solidFill>
                  <a:srgbClr val="FFFFFF"/>
                </a:solidFill>
              </a:rPr>
              <a:t/>
            </a:r>
            <a:br>
              <a:rPr lang="en-US" sz="4030" cap="all" spc="644" dirty="0" smtClean="0">
                <a:solidFill>
                  <a:srgbClr val="FFFFFF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ss</a:t>
            </a:r>
            <a:r>
              <a:rPr lang="en-US" dirty="0" err="1" smtClean="0">
                <a:solidFill>
                  <a:srgbClr val="FF0000"/>
                </a:solidFill>
              </a:rPr>
              <a:t>Created</a:t>
            </a:r>
            <a:r>
              <a:rPr lang="en-US" dirty="0" smtClean="0">
                <a:solidFill>
                  <a:srgbClr val="FF0000"/>
                </a:solidFill>
              </a:rPr>
              <a:t> by: Blythe Bulkin</a:t>
            </a:r>
            <a:r>
              <a:rPr lang="en-US" sz="4030" cap="all" spc="644" dirty="0" smtClean="0">
                <a:solidFill>
                  <a:srgbClr val="FFFFFF"/>
                </a:solidFill>
              </a:rPr>
              <a:t/>
            </a:r>
            <a:br>
              <a:rPr lang="en-US" sz="4030" cap="all" spc="644" dirty="0" smtClean="0">
                <a:solidFill>
                  <a:srgbClr val="FFFFFF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sz="4030" cap="all" spc="644" dirty="0">
              <a:solidFill>
                <a:srgbClr val="FFFFFF"/>
              </a:solidFill>
            </a:endParaRP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 dirty="0">
                <a:solidFill>
                  <a:srgbClr val="55D7FF"/>
                </a:solidFill>
              </a:rPr>
              <a:t>Welcome to the </a:t>
            </a:r>
            <a:r>
              <a:rPr lang="en-US" sz="2400" cap="all" spc="384" dirty="0" smtClean="0">
                <a:solidFill>
                  <a:srgbClr val="55D7FF"/>
                </a:solidFill>
              </a:rPr>
              <a:t>J.K Rowling </a:t>
            </a:r>
            <a:r>
              <a:rPr sz="2400" cap="all" spc="384" dirty="0" smtClean="0">
                <a:solidFill>
                  <a:srgbClr val="55D7FF"/>
                </a:solidFill>
              </a:rPr>
              <a:t>design </a:t>
            </a:r>
            <a:r>
              <a:rPr sz="2400" cap="all" spc="384" dirty="0">
                <a:solidFill>
                  <a:srgbClr val="55D7FF"/>
                </a:solidFill>
              </a:rPr>
              <a:t>challenge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573946" y="411634"/>
            <a:ext cx="5080000" cy="1854201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Our user:</a:t>
            </a:r>
          </a:p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JK Rowling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8076537" y="5134071"/>
            <a:ext cx="5080000" cy="6057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</a:rPr>
              <a:t>Get ready to learn about your user, so that you can design a solution </a:t>
            </a:r>
            <a:r>
              <a:rPr lang="en-US" sz="3000" dirty="0" smtClean="0">
                <a:solidFill>
                  <a:srgbClr val="FFFFFF"/>
                </a:solidFill>
              </a:rPr>
              <a:t>for her</a:t>
            </a:r>
            <a:r>
              <a:rPr sz="3000" dirty="0" smtClean="0">
                <a:solidFill>
                  <a:srgbClr val="FFFFFF"/>
                </a:solidFill>
              </a:rPr>
              <a:t>. </a:t>
            </a:r>
            <a:endParaRPr sz="3000" dirty="0">
              <a:solidFill>
                <a:srgbClr val="FFFFFF"/>
              </a:solidFill>
            </a:endParaRPr>
          </a:p>
        </p:txBody>
      </p:sp>
      <p:pic>
        <p:nvPicPr>
          <p:cNvPr id="41" name="IMG_0233.m4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438400" y="2095500"/>
            <a:ext cx="8128000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Build empathy with our user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5" name="9833E04C-591B-4114-A96B-52F513B141E0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3836" y="1897480"/>
            <a:ext cx="11139102" cy="6961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1270000" y="1346200"/>
            <a:ext cx="10464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Meet our USER: JK Rowling</a:t>
            </a:r>
          </a:p>
        </p:txBody>
      </p:sp>
      <p:pic>
        <p:nvPicPr>
          <p:cNvPr id="48" name="673A92FD-CBFE-4C85-8B28-38BC3FCFC0D6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9408" y="2622549"/>
            <a:ext cx="4620983" cy="5654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As a group please jot down notes on what you understand about your user and the space or situation that is going on.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Empathy map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4" name="98338982-B523-4A8C-92AF-ED57737E225E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9708" y="1968693"/>
            <a:ext cx="8605383" cy="6454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2289807" y="454701"/>
            <a:ext cx="11684000" cy="2222501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Needs chart</a:t>
            </a:r>
          </a:p>
        </p:txBody>
      </p:sp>
      <p:pic>
        <p:nvPicPr>
          <p:cNvPr id="57" name="7BD376EB-8880-490C-9F5B-466D4C68EBE5-L0-001.jpeg"/>
          <p:cNvPicPr/>
          <p:nvPr/>
        </p:nvPicPr>
        <p:blipFill>
          <a:blip r:embed="rId2">
            <a:extLst/>
          </a:blip>
          <a:srcRect l="5594" t="1712"/>
          <a:stretch>
            <a:fillRect/>
          </a:stretch>
        </p:blipFill>
        <p:spPr>
          <a:xfrm>
            <a:off x="2028419" y="2015651"/>
            <a:ext cx="9669326" cy="7519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3657600" y="609600"/>
            <a:ext cx="116840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POV Statement</a:t>
            </a:r>
          </a:p>
        </p:txBody>
      </p:sp>
      <p:pic>
        <p:nvPicPr>
          <p:cNvPr id="60" name="6E14EDCC-F4B5-4143-8954-0A0AC164129A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8200" y="2149553"/>
            <a:ext cx="10742519" cy="6470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</p:spPr>
        <p:txBody>
          <a:bodyPr/>
          <a:lstStyle>
            <a:lvl1pPr algn="ctr">
              <a:defRPr sz="2400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/>
            </a:pPr>
            <a:r>
              <a:rPr sz="2400" cap="all" spc="384"/>
              <a:t>Rules for brainstorming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4918" lvl="0" indent="-434918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332">
                <a:solidFill>
                  <a:srgbClr val="F2E933"/>
                </a:solidFill>
              </a:rPr>
              <a:t>Do not judge ideas!</a:t>
            </a:r>
          </a:p>
          <a:p>
            <a:pPr marL="396543" lvl="0" indent="-396543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038">
                <a:solidFill>
                  <a:srgbClr val="F2E933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rPr>
              <a:t>Go for wild ideas</a:t>
            </a:r>
          </a:p>
          <a:p>
            <a:pPr marL="0" lvl="0" indent="0" defTabSz="572516"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sz="3038" cap="all" spc="486">
              <a:solidFill>
                <a:srgbClr val="F2E933"/>
              </a:solidFill>
              <a:latin typeface="Bodoni SvtyTwo SC ITC TT-Book"/>
              <a:ea typeface="Bodoni SvtyTwo SC ITC TT-Book"/>
              <a:cs typeface="Bodoni SvtyTwo SC ITC TT-Book"/>
              <a:sym typeface="Bodoni SvtyTwo SC ITC TT-Book"/>
            </a:endParaRPr>
          </a:p>
          <a:p>
            <a:pPr marL="0" lvl="0" indent="0" defTabSz="572516"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38" cap="all" spc="486">
                <a:solidFill>
                  <a:srgbClr val="F2E933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rPr>
              <a:t>Build on ideas of others</a:t>
            </a:r>
          </a:p>
          <a:p>
            <a:pPr marL="0" lvl="0" indent="0" defTabSz="572516"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sz="3038" cap="all" spc="486">
              <a:solidFill>
                <a:srgbClr val="F2E933"/>
              </a:solidFill>
              <a:latin typeface="Bodoni SvtyTwo SC ITC TT-Book"/>
              <a:ea typeface="Bodoni SvtyTwo SC ITC TT-Book"/>
              <a:cs typeface="Bodoni SvtyTwo SC ITC TT-Book"/>
              <a:sym typeface="Bodoni SvtyTwo SC ITC TT-Book"/>
            </a:endParaRPr>
          </a:p>
          <a:p>
            <a:pPr marL="0" lvl="0" indent="0" defTabSz="572516"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38" cap="all" spc="486">
                <a:solidFill>
                  <a:srgbClr val="F2E933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rPr>
              <a:t>One conversation at a time</a:t>
            </a:r>
          </a:p>
          <a:p>
            <a:pPr marL="396543" lvl="0" indent="-396543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038">
                <a:solidFill>
                  <a:srgbClr val="F2E933"/>
                </a:solidFill>
              </a:rPr>
              <a:t>Capture all ideas</a:t>
            </a:r>
          </a:p>
          <a:p>
            <a:pPr marL="434918" lvl="0" indent="-434918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332">
                <a:solidFill>
                  <a:srgbClr val="F2E933"/>
                </a:solidFill>
              </a:rPr>
              <a:t>Use drawings and sketches</a:t>
            </a:r>
          </a:p>
          <a:p>
            <a:pPr marL="434918" lvl="0" indent="-434918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332">
                <a:solidFill>
                  <a:srgbClr val="F2E933"/>
                </a:solidFill>
              </a:rPr>
              <a:t>Come up with lots of ideas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animBg="1" advAuto="0"/>
    </p:bld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123</Words>
  <Application>Microsoft Macintosh PowerPoint</Application>
  <PresentationFormat>Custom</PresentationFormat>
  <Paragraphs>22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Avenir Book</vt:lpstr>
      <vt:lpstr>Avenir Light</vt:lpstr>
      <vt:lpstr>Avenir Medium</vt:lpstr>
      <vt:lpstr>Bodoni SvtyTwo SC ITC TT-Book</vt:lpstr>
      <vt:lpstr>Helvetica Neue</vt:lpstr>
      <vt:lpstr>New_Template1</vt:lpstr>
      <vt:lpstr>Be prepared to be creative, innovative leaders of tomorrow.     ssCreated by: Blythe Bulkin     </vt:lpstr>
      <vt:lpstr>Our user: JK Rowling</vt:lpstr>
      <vt:lpstr>Build empathy with our user</vt:lpstr>
      <vt:lpstr>PowerPoint Presentation</vt:lpstr>
      <vt:lpstr>PowerPoint Presentation</vt:lpstr>
      <vt:lpstr>Empathy map</vt:lpstr>
      <vt:lpstr>Needs chart</vt:lpstr>
      <vt:lpstr>POV Statement</vt:lpstr>
      <vt:lpstr>Rules for brainstorming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prepared to be creative, innovative leaders of tomorrow.</dc:title>
  <cp:lastModifiedBy>Microsoft Office User</cp:lastModifiedBy>
  <cp:revision>3</cp:revision>
  <dcterms:modified xsi:type="dcterms:W3CDTF">2015-08-14T16:13:22Z</dcterms:modified>
</cp:coreProperties>
</file>